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18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28" y="872728"/>
            <a:ext cx="2418517" cy="24185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009" y="3506391"/>
            <a:ext cx="302323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4440793" y="1668780"/>
            <a:ext cx="9253776" cy="130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5100" dirty="0">
                <a:solidFill>
                  <a:srgbClr val="E6E6E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GovShine: A LLM for the Public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837009" y="4199811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Name:- ENOXERS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37009" y="4797623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Members:-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37009" y="5395436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Devansh Sharma- Frontend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37009" y="5845016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Mrityunjay Kumar- UI/UX Designing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37009" y="6294596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Sujeet Yadav- LLM, Backend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837009" y="6744176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Tushar Kumar Gupta- Data fetching, cleaning &amp; merging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37009" y="7193756"/>
            <a:ext cx="129563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5"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Uday Pratap Singh- Data cleaning &amp; merging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F82E83-9945-EE5D-BDAA-2A1E5161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656" y="6560820"/>
            <a:ext cx="4972744" cy="15908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9" y="943094"/>
            <a:ext cx="6969995" cy="66214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677" y="838338"/>
            <a:ext cx="5565014" cy="6726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324E0-D364-E975-12D1-EBBCF919D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727" y="7669338"/>
            <a:ext cx="1745673" cy="5602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887134"/>
            <a:ext cx="6477476" cy="6855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952" y="1392198"/>
            <a:ext cx="5422225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8377952" y="1982153"/>
            <a:ext cx="5422225" cy="122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problem is significant as there is underutilization of Government programs because of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77952" y="3385780"/>
            <a:ext cx="5422225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awareness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8377952" y="3461980"/>
            <a:ext cx="254318" cy="254317"/>
          </a:xfrm>
          <a:prstGeom prst="roundRect">
            <a:avLst>
              <a:gd name="adj" fmla="val 150015"/>
            </a:avLst>
          </a:prstGeom>
          <a:noFill/>
          <a:ln w="3048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77952" y="3863816"/>
            <a:ext cx="5422225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 Application Process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377952" y="3940016"/>
            <a:ext cx="254318" cy="254317"/>
          </a:xfrm>
          <a:prstGeom prst="roundRect">
            <a:avLst>
              <a:gd name="adj" fmla="val 150015"/>
            </a:avLst>
          </a:prstGeom>
          <a:noFill/>
          <a:ln w="30480">
            <a:solidFill>
              <a:srgbClr val="F2B42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77952" y="4341852"/>
            <a:ext cx="5422225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Confusing Information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377952" y="4418052"/>
            <a:ext cx="254318" cy="254317"/>
          </a:xfrm>
          <a:prstGeom prst="roundRect">
            <a:avLst>
              <a:gd name="adj" fmla="val 150015"/>
            </a:avLst>
          </a:prstGeom>
          <a:noFill/>
          <a:ln w="30480">
            <a:solidFill>
              <a:srgbClr val="F2B42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77952" y="4931807"/>
            <a:ext cx="5422225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44" y="5594508"/>
            <a:ext cx="5802840" cy="1384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0ACF1-6A65-2BDF-56B7-61D690AA7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6828" y="7216855"/>
            <a:ext cx="2850054" cy="9117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2965"/>
            <a:ext cx="2552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830223" y="806113"/>
            <a:ext cx="2552343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GovShine is an AI-powered unified platform that simplifies access to government schemes by 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0221" y="3097054"/>
            <a:ext cx="255234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user profiles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3949490"/>
            <a:ext cx="2552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eligibility 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4443549"/>
            <a:ext cx="255234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guiding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citizens to the right programs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0222" y="5430452"/>
            <a:ext cx="2552343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eliminating confusion and ensuring more people receive the benefits they deserve.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60" y="914043"/>
            <a:ext cx="9355217" cy="6236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60C64-A64F-29C9-54C7-4A7DDC59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475" y="7315557"/>
            <a:ext cx="2766925" cy="8852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03770" y="842367"/>
            <a:ext cx="22860" cy="6544747"/>
          </a:xfrm>
          <a:prstGeom prst="roundRect">
            <a:avLst>
              <a:gd name="adj" fmla="val 11780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597610" y="1032867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F2B42D"/>
          </a:solidFill>
          <a:ln/>
        </p:spPr>
      </p:sp>
      <p:sp>
        <p:nvSpPr>
          <p:cNvPr id="4" name="Shape 2"/>
          <p:cNvSpPr/>
          <p:nvPr/>
        </p:nvSpPr>
        <p:spPr>
          <a:xfrm>
            <a:off x="7113270" y="84236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93577" y="906541"/>
            <a:ext cx="26610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853446" y="685324"/>
            <a:ext cx="3548420" cy="709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Start Big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837724" y="1502569"/>
            <a:ext cx="55798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Introduce GovShine as an emerging solution for empowering citizens to access government schemes.  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2497455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4270" y="2109907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113270" y="191940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3576" y="2004001"/>
            <a:ext cx="26610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228534" y="1762363"/>
            <a:ext cx="3548420" cy="709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Identify the Problem</a:t>
            </a:r>
            <a:endParaRPr lang="en-US" sz="2750" dirty="0"/>
          </a:p>
        </p:txBody>
      </p:sp>
      <p:sp>
        <p:nvSpPr>
          <p:cNvPr id="13" name="Text 11"/>
          <p:cNvSpPr/>
          <p:nvPr/>
        </p:nvSpPr>
        <p:spPr>
          <a:xfrm>
            <a:off x="8212812" y="2579608"/>
            <a:ext cx="55798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Highlighting issue of underutilization of government programs and the need for personalized guidance.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212812" y="3574494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597610" y="3334107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DD785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13270" y="314360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82148" y="3222519"/>
            <a:ext cx="26610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728073" y="2986564"/>
            <a:ext cx="3799165" cy="709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Showcase the Solution</a:t>
            </a:r>
            <a:endParaRPr lang="en-US" sz="2750" dirty="0"/>
          </a:p>
        </p:txBody>
      </p:sp>
      <p:sp>
        <p:nvSpPr>
          <p:cNvPr id="19" name="Text 17"/>
          <p:cNvSpPr/>
          <p:nvPr/>
        </p:nvSpPr>
        <p:spPr>
          <a:xfrm>
            <a:off x="837724" y="3803809"/>
            <a:ext cx="55798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Pointing the key features of our conversational AI platform that address this challenge. 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837724" y="4798695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494270" y="4484727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48A8E2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3270" y="429422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192538" y="4410075"/>
            <a:ext cx="26610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2"/>
          <p:cNvSpPr/>
          <p:nvPr/>
        </p:nvSpPr>
        <p:spPr>
          <a:xfrm>
            <a:off x="8789075" y="4137184"/>
            <a:ext cx="4427339" cy="709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Personalize the Experience</a:t>
            </a:r>
            <a:endParaRPr lang="en-US" sz="2750" dirty="0"/>
          </a:p>
        </p:txBody>
      </p:sp>
      <p:sp>
        <p:nvSpPr>
          <p:cNvPr id="25" name="Text 23"/>
          <p:cNvSpPr/>
          <p:nvPr/>
        </p:nvSpPr>
        <p:spPr>
          <a:xfrm>
            <a:off x="8212812" y="4954429"/>
            <a:ext cx="55798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Emphasis on how it's guidance empowers citizens to navigate government programs.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8212812" y="5949315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6597610" y="5635347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59ABA9"/>
          </a:solidFill>
          <a:ln/>
        </p:spPr>
      </p:sp>
      <p:sp>
        <p:nvSpPr>
          <p:cNvPr id="28" name="Shape 26"/>
          <p:cNvSpPr/>
          <p:nvPr/>
        </p:nvSpPr>
        <p:spPr>
          <a:xfrm>
            <a:off x="7113270" y="544484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193577" y="5560695"/>
            <a:ext cx="26610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30" name="Text 28"/>
          <p:cNvSpPr/>
          <p:nvPr/>
        </p:nvSpPr>
        <p:spPr>
          <a:xfrm>
            <a:off x="1630680" y="5287804"/>
            <a:ext cx="3993832" cy="709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Discuss the Technology</a:t>
            </a:r>
            <a:endParaRPr lang="en-US" sz="2750" dirty="0"/>
          </a:p>
        </p:txBody>
      </p:sp>
      <p:sp>
        <p:nvSpPr>
          <p:cNvPr id="31" name="Text 29"/>
          <p:cNvSpPr/>
          <p:nvPr/>
        </p:nvSpPr>
        <p:spPr>
          <a:xfrm>
            <a:off x="461991" y="6092904"/>
            <a:ext cx="5579864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Explanation of the secure and scalable architecture ensuring GovShine platform as useful AI.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37724" y="7099935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B70D458-ECD2-01E1-E743-73547946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477" y="7099935"/>
            <a:ext cx="3203962" cy="1025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2" y="660202"/>
            <a:ext cx="10363676" cy="6909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4252C-DC62-C9A0-6C7A-4485DE1F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701" y="7569280"/>
            <a:ext cx="1883699" cy="602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" y="655201"/>
            <a:ext cx="12314396" cy="6951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801852-B247-CDA1-E469-DE5AEB4B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446" y="7234694"/>
            <a:ext cx="3109827" cy="9949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63" y="618528"/>
            <a:ext cx="5588794" cy="69054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1383" y="865346"/>
            <a:ext cx="558879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211383" y="1314093"/>
            <a:ext cx="558879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211383" y="1762839"/>
            <a:ext cx="558879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211383" y="2229445"/>
            <a:ext cx="5465683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000" dirty="0">
                <a:solidFill>
                  <a:srgbClr val="E6E6E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innovation of GovShine is that we made a chatbot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11383" y="2852499"/>
            <a:ext cx="4875133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000" dirty="0">
                <a:solidFill>
                  <a:srgbClr val="E6E6E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for the unscattered data which was present and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211383" y="3475553"/>
            <a:ext cx="3772495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000" dirty="0">
                <a:solidFill>
                  <a:srgbClr val="E6E6E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merged it up for the public to benefit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4845B-BAAB-C40F-567B-D743F51A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438" y="7204578"/>
            <a:ext cx="3203962" cy="10250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1" y="1496058"/>
            <a:ext cx="8064033" cy="52374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47" y="1073476"/>
            <a:ext cx="5286932" cy="613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81E92-989C-CADD-4D98-AE24F346C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636" y="7338688"/>
            <a:ext cx="2784764" cy="8909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36" y="932714"/>
            <a:ext cx="4808231" cy="68189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54" y="932714"/>
            <a:ext cx="4653028" cy="6818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55EE1-5793-82B1-045E-089E47561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382" y="7622850"/>
            <a:ext cx="1808017" cy="5784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237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Tushar gupta</cp:lastModifiedBy>
  <cp:revision>3</cp:revision>
  <dcterms:created xsi:type="dcterms:W3CDTF">2025-09-19T19:05:43Z</dcterms:created>
  <dcterms:modified xsi:type="dcterms:W3CDTF">2025-09-20T06:18:19Z</dcterms:modified>
</cp:coreProperties>
</file>